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61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>
        <p:scale>
          <a:sx n="90" d="100"/>
          <a:sy n="90" d="100"/>
        </p:scale>
        <p:origin x="18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91A54-8C3F-41E8-B2D6-0CF3D4A9C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C12A8B-CCDB-40FF-BA0D-D98CEC339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45A92-CCA7-4F7E-9094-C1F19DDAD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D620-2468-48E6-9788-65E5B60DC943}" type="datetimeFigureOut">
              <a:rPr lang="pt-PT" smtClean="0"/>
              <a:t>11-12-2018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D781D-D575-48BF-9B2D-4A768AEBC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9679B-AAD6-4FE6-AEC9-CAC365A09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CA47-01A9-42C9-9793-7737B1BE6DF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7162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D97A-CDFB-4249-958D-4CB3F2E30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7CC2E9-1DC4-4A45-BBD4-632B6E78D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CCA1E-BDF9-4073-ACB4-0A6F308A8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D620-2468-48E6-9788-65E5B60DC943}" type="datetimeFigureOut">
              <a:rPr lang="pt-PT" smtClean="0"/>
              <a:t>11-12-2018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FC619-2E2A-482B-B35A-242DAC709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54C40-7EC8-4371-9916-844D20FF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CA47-01A9-42C9-9793-7737B1BE6DF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33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F682F4-F2C3-40F1-BB25-74424FDCD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3824DE-6EEF-4CAF-BF19-7E5A63A03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95627-D5CE-4293-94FA-4CB078231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D620-2468-48E6-9788-65E5B60DC943}" type="datetimeFigureOut">
              <a:rPr lang="pt-PT" smtClean="0"/>
              <a:t>11-12-2018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AE059-9602-4F80-B0F2-6FA6666F0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87546-85A8-4D29-8DCC-3C5390AB7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CA47-01A9-42C9-9793-7737B1BE6DF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552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7FED-EC8C-4A0D-8DDA-3413F961C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9957A-9F2F-4C91-83E3-D458467CF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45F67-6038-466D-824E-2551431E8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D620-2468-48E6-9788-65E5B60DC943}" type="datetimeFigureOut">
              <a:rPr lang="pt-PT" smtClean="0"/>
              <a:t>11-12-2018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605D2-E1DF-42D1-A603-94EBD6C03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1A15A-0465-4378-B2B2-76FD1513F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CA47-01A9-42C9-9793-7737B1BE6DF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331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F78A8-A96E-4944-920D-CAB94A7D8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29D60-63E5-41D4-828B-CF65A1332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A12ED-C1D4-4DF6-A6FC-7F85BFB05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D620-2468-48E6-9788-65E5B60DC943}" type="datetimeFigureOut">
              <a:rPr lang="pt-PT" smtClean="0"/>
              <a:t>11-12-2018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AA390-FDA2-42B1-BC62-2E3FD740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5CDA2-93CF-4D02-A8E4-37FBCC157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CA47-01A9-42C9-9793-7737B1BE6DF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300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CA3FA-81CF-4EDE-B977-79C12969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5C01D-1783-483D-9727-E525C39D3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F71A85-F1CB-4E98-9D75-BBA270548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CCAFE2-D83C-4A5E-A6AC-B815D6A1E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D620-2468-48E6-9788-65E5B60DC943}" type="datetimeFigureOut">
              <a:rPr lang="pt-PT" smtClean="0"/>
              <a:t>11-12-2018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FE824-1C92-4C5E-AA7E-3B78244C2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859283-B9B9-4874-9043-19615A9CD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CA47-01A9-42C9-9793-7737B1BE6DF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201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202DF-407E-40A0-84E9-B07517162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A99FE-3D08-4259-A0E7-0A8173681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1254E8-F945-4049-86DE-723F48342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B61D9D-448B-4318-A4C7-766EF8D109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649D50-3B84-418E-A4D9-B37450E215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1A29BB-540C-460A-9421-D089628C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D620-2468-48E6-9788-65E5B60DC943}" type="datetimeFigureOut">
              <a:rPr lang="pt-PT" smtClean="0"/>
              <a:t>11-12-2018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81CA23-4B4D-41CB-A622-638077142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0F0AFF-D3AD-4737-A30A-BA157D8B0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CA47-01A9-42C9-9793-7737B1BE6DF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8199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5C87C-9DC7-4431-81FE-48B5AE9C2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789DC3-76C0-44E7-A5F3-E14A10E27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D620-2468-48E6-9788-65E5B60DC943}" type="datetimeFigureOut">
              <a:rPr lang="pt-PT" smtClean="0"/>
              <a:t>11-12-2018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BAC1F6-E06F-408A-B153-D227BB337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2BCB8-AFE0-41A4-A8F4-52733F13C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CA47-01A9-42C9-9793-7737B1BE6DF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0902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8F19CB-697F-43F7-8FB0-0E4E8CD18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D620-2468-48E6-9788-65E5B60DC943}" type="datetimeFigureOut">
              <a:rPr lang="pt-PT" smtClean="0"/>
              <a:t>11-12-2018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05FE45-15A9-406A-9314-30188AF3A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B45A7-ABA8-4DAA-ACB0-9C8741CF6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CA47-01A9-42C9-9793-7737B1BE6DF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6926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4D140-8384-4497-A6FC-484217D0F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85F7C-B3EA-4F1D-87FF-0D89E6720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A4A9F-4DD4-4D19-8AA6-2C26925E5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DBC39-9F63-45BB-A410-3CC9B928E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D620-2468-48E6-9788-65E5B60DC943}" type="datetimeFigureOut">
              <a:rPr lang="pt-PT" smtClean="0"/>
              <a:t>11-12-2018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389026-7431-457A-B36E-40DF03FE1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B6883-1F35-4469-AE59-7763B2D2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CA47-01A9-42C9-9793-7737B1BE6DF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37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449EC-4044-43C8-9A37-22AD7E453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687079-B947-47A8-9EA6-DB28D051C9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7925F6-83B8-4BAC-B1FC-006EDDCEB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6175EB-D177-4742-B9D4-1CA658591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D620-2468-48E6-9788-65E5B60DC943}" type="datetimeFigureOut">
              <a:rPr lang="pt-PT" smtClean="0"/>
              <a:t>11-12-2018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BC234E-90C3-4082-8A2C-308BC5924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6E4DC-D04D-4C50-89A0-415F1876E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CA47-01A9-42C9-9793-7737B1BE6DF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1042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8055E-8ECA-4814-B045-5FBC6A383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2D043-B399-4829-B11D-CF44AAFF6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AAE52-F272-44DD-ACF7-DEC5EBE02E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BD620-2468-48E6-9788-65E5B60DC943}" type="datetimeFigureOut">
              <a:rPr lang="pt-PT" smtClean="0"/>
              <a:t>11-12-2018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1CF6E-425C-4EB7-A401-5E44075EEF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030EB-A1A3-4767-908E-EB520E61FB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ACA47-01A9-42C9-9793-7737B1BE6DF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935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A2D5721-96DA-453B-A593-97B56E8B506D}"/>
              </a:ext>
            </a:extLst>
          </p:cNvPr>
          <p:cNvSpPr txBox="1">
            <a:spLocks noChangeArrowheads="1"/>
          </p:cNvSpPr>
          <p:nvPr/>
        </p:nvSpPr>
        <p:spPr>
          <a:xfrm>
            <a:off x="890337" y="212476"/>
            <a:ext cx="8229600" cy="2887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 err="1"/>
              <a:t>Acetilferroceno</a:t>
            </a:r>
            <a:r>
              <a:rPr lang="pt-PT" sz="1400" dirty="0"/>
              <a:t>	(PL11-G4)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0751B2-EDA7-4548-A237-BB8703E5BD66}"/>
              </a:ext>
            </a:extLst>
          </p:cNvPr>
          <p:cNvSpPr/>
          <p:nvPr/>
        </p:nvSpPr>
        <p:spPr>
          <a:xfrm>
            <a:off x="654882" y="832548"/>
            <a:ext cx="19800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dirty="0"/>
              <a:t>NMR de </a:t>
            </a:r>
            <a:r>
              <a:rPr lang="pt-PT" sz="1200" baseline="30000" dirty="0"/>
              <a:t>1</a:t>
            </a:r>
            <a:r>
              <a:rPr lang="pt-PT" sz="1200" dirty="0"/>
              <a:t>H [400 MHz, CDCl</a:t>
            </a:r>
            <a:r>
              <a:rPr lang="pt-PT" sz="1200" baseline="-25000" dirty="0"/>
              <a:t>3</a:t>
            </a:r>
            <a:r>
              <a:rPr lang="pt-PT" sz="1200" dirty="0"/>
              <a:t>]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6638835-CD4E-4738-A578-62F85436C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8099" y="1791886"/>
            <a:ext cx="7215801" cy="327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656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A2D5721-96DA-453B-A593-97B56E8B506D}"/>
              </a:ext>
            </a:extLst>
          </p:cNvPr>
          <p:cNvSpPr txBox="1">
            <a:spLocks noChangeArrowheads="1"/>
          </p:cNvSpPr>
          <p:nvPr/>
        </p:nvSpPr>
        <p:spPr>
          <a:xfrm>
            <a:off x="890337" y="212476"/>
            <a:ext cx="8229600" cy="2887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 err="1"/>
              <a:t>Acetilferroceno</a:t>
            </a:r>
            <a:r>
              <a:rPr lang="pt-PT" sz="1400" dirty="0"/>
              <a:t>	(PL12-G4)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0751B2-EDA7-4548-A237-BB8703E5BD66}"/>
              </a:ext>
            </a:extLst>
          </p:cNvPr>
          <p:cNvSpPr/>
          <p:nvPr/>
        </p:nvSpPr>
        <p:spPr>
          <a:xfrm>
            <a:off x="654882" y="832548"/>
            <a:ext cx="19800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dirty="0"/>
              <a:t>NMR de </a:t>
            </a:r>
            <a:r>
              <a:rPr lang="pt-PT" sz="1200" baseline="30000" dirty="0"/>
              <a:t>1</a:t>
            </a:r>
            <a:r>
              <a:rPr lang="pt-PT" sz="1200" dirty="0"/>
              <a:t>H [400 MHz, CDCl</a:t>
            </a:r>
            <a:r>
              <a:rPr lang="pt-PT" sz="1200" baseline="-25000" dirty="0"/>
              <a:t>3</a:t>
            </a:r>
            <a:r>
              <a:rPr lang="pt-PT" sz="1200" dirty="0"/>
              <a:t>]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3D3215-122F-469F-848D-54CDA421F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968" y="2015328"/>
            <a:ext cx="7215801" cy="321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071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A2D5721-96DA-453B-A593-97B56E8B506D}"/>
              </a:ext>
            </a:extLst>
          </p:cNvPr>
          <p:cNvSpPr txBox="1">
            <a:spLocks noChangeArrowheads="1"/>
          </p:cNvSpPr>
          <p:nvPr/>
        </p:nvSpPr>
        <p:spPr>
          <a:xfrm>
            <a:off x="890337" y="212476"/>
            <a:ext cx="8229600" cy="2887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 err="1"/>
              <a:t>Acetilferroceno</a:t>
            </a:r>
            <a:r>
              <a:rPr lang="pt-PT" sz="1400" dirty="0"/>
              <a:t>	(PL12-G5)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0751B2-EDA7-4548-A237-BB8703E5BD66}"/>
              </a:ext>
            </a:extLst>
          </p:cNvPr>
          <p:cNvSpPr/>
          <p:nvPr/>
        </p:nvSpPr>
        <p:spPr>
          <a:xfrm>
            <a:off x="654882" y="832548"/>
            <a:ext cx="19800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dirty="0"/>
              <a:t>NMR de </a:t>
            </a:r>
            <a:r>
              <a:rPr lang="pt-PT" sz="1200" baseline="30000" dirty="0"/>
              <a:t>1</a:t>
            </a:r>
            <a:r>
              <a:rPr lang="pt-PT" sz="1200" dirty="0"/>
              <a:t>H [400 MHz, CDCl</a:t>
            </a:r>
            <a:r>
              <a:rPr lang="pt-PT" sz="1200" baseline="-25000" dirty="0"/>
              <a:t>3</a:t>
            </a:r>
            <a:r>
              <a:rPr lang="pt-PT" sz="1200" dirty="0"/>
              <a:t>]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55B9F8-CBA2-481A-87DE-A69755F20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650" y="1823942"/>
            <a:ext cx="9016699" cy="321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026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30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José Afonso Villa de Brito</dc:creator>
  <cp:lastModifiedBy>Maria José Afonso Villa de Brito</cp:lastModifiedBy>
  <cp:revision>22</cp:revision>
  <dcterms:created xsi:type="dcterms:W3CDTF">2018-11-12T14:54:03Z</dcterms:created>
  <dcterms:modified xsi:type="dcterms:W3CDTF">2018-12-11T19:41:55Z</dcterms:modified>
</cp:coreProperties>
</file>